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sldIdLst>
    <p:sldId id="256" r:id="rId2"/>
    <p:sldId id="262" r:id="rId3"/>
    <p:sldId id="264" r:id="rId4"/>
    <p:sldId id="263" r:id="rId5"/>
    <p:sldId id="265" r:id="rId6"/>
    <p:sldId id="266" r:id="rId7"/>
    <p:sldId id="257" r:id="rId8"/>
    <p:sldId id="259" r:id="rId9"/>
    <p:sldId id="260" r:id="rId10"/>
    <p:sldId id="261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16" d="100"/>
          <a:sy n="11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7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2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22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06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47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41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81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2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4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8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6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7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2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50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glennswest/coreos-install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F23CB-1380-4821-8B38-5A8BD3FE7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20" y="286448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4552-089B-9C46-992E-1A4AF687C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543" y="1623412"/>
            <a:ext cx="3503122" cy="228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Preserve Partition Enhancement</a:t>
            </a:r>
            <a:br>
              <a:rPr lang="en-US" sz="4400" dirty="0"/>
            </a:br>
            <a:r>
              <a:rPr lang="en-US" sz="4400" dirty="0"/>
              <a:t>GRPA-1894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23C9B-2C49-8341-8435-8D8133961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solidFill>
                  <a:srgbClr val="E6472A"/>
                </a:solidFill>
              </a:rPr>
              <a:t>Glenn West</a:t>
            </a:r>
          </a:p>
          <a:p>
            <a:pPr algn="l"/>
            <a:r>
              <a:rPr lang="en-US" sz="1800">
                <a:solidFill>
                  <a:srgbClr val="E6472A"/>
                </a:solidFill>
              </a:rPr>
              <a:t>gwest@redhat.com</a:t>
            </a:r>
            <a:endParaRPr lang="en-US" sz="1800" dirty="0">
              <a:solidFill>
                <a:srgbClr val="E6472A"/>
              </a:solidFill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9796EC-D94D-794E-9566-A8E8BA019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67" y="1486126"/>
            <a:ext cx="7210102" cy="33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7E41-C86B-BF49-A6FC-7E6E0C36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 Additional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76206-5C2F-DD46-B0C0-D50B3EBB8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install, restore any additional partitions</a:t>
            </a:r>
          </a:p>
          <a:p>
            <a:r>
              <a:rPr lang="en-US" dirty="0"/>
              <a:t>On install error, preserve any additional partitions</a:t>
            </a:r>
          </a:p>
          <a:p>
            <a:r>
              <a:rPr lang="en-US" dirty="0"/>
              <a:t>Git Commit: </a:t>
            </a:r>
            <a:r>
              <a:rPr lang="en-US" dirty="0">
                <a:effectLst/>
              </a:rPr>
              <a:t>a7544a9 </a:t>
            </a:r>
          </a:p>
          <a:p>
            <a:endParaRPr lang="en-US" dirty="0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B71D99-BAA8-5143-AA52-CAF3F61813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0636" y="2076450"/>
            <a:ext cx="6242994" cy="2070771"/>
          </a:xfrm>
        </p:spPr>
      </p:pic>
    </p:spTree>
    <p:extLst>
      <p:ext uri="{BB962C8B-B14F-4D97-AF65-F5344CB8AC3E}">
        <p14:creationId xmlns:p14="http://schemas.microsoft.com/office/powerpoint/2010/main" val="6400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583DB9-7E62-EB42-B556-98C255FF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DA0BBB-A3BD-D448-BBA9-C803393D4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1"/>
            <a:ext cx="10353762" cy="201363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sfdisk</a:t>
            </a:r>
            <a:r>
              <a:rPr lang="en-US" dirty="0"/>
              <a:t> to laydown a starting partition (Capture from a running system)</a:t>
            </a:r>
          </a:p>
          <a:p>
            <a:r>
              <a:rPr lang="en-US" dirty="0"/>
              <a:t>Run the modified installer, and verify results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1D5633-EFDF-FC4C-9491-F331D2686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8768" y="4486487"/>
            <a:ext cx="8331286" cy="1635503"/>
          </a:xfrm>
        </p:spPr>
      </p:pic>
    </p:spTree>
    <p:extLst>
      <p:ext uri="{BB962C8B-B14F-4D97-AF65-F5344CB8AC3E}">
        <p14:creationId xmlns:p14="http://schemas.microsoft.com/office/powerpoint/2010/main" val="31408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rintdemo1-savepartition.mov" descr="sprintdemo1-savepartition.mov">
            <a:hlinkClick r:id="" action="ppaction://media"/>
            <a:extLst>
              <a:ext uri="{FF2B5EF4-FFF2-40B4-BE49-F238E27FC236}">
                <a16:creationId xmlns:a16="http://schemas.microsoft.com/office/drawing/2014/main" id="{60412AA9-47B7-134F-8D1A-7B433A77A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24" y="304800"/>
            <a:ext cx="12141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F9BF-EE61-544C-9271-7615A032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9877-BE22-F44D-BFA6-1B841281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78995"/>
            <a:ext cx="9904769" cy="8320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https://github.com/glennswest/coreos-installer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0425C5-4F77-FE47-BFA5-7856913F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51" y="2548440"/>
            <a:ext cx="5531708" cy="2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2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E126-4D1D-9E4C-92B3-92B66024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F89FA-5E6A-374A-B276-92712EE8F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Testing</a:t>
            </a:r>
          </a:p>
          <a:p>
            <a:pPr lvl="1"/>
            <a:r>
              <a:rPr lang="en-US" dirty="0"/>
              <a:t>Full install on single machine </a:t>
            </a:r>
            <a:r>
              <a:rPr lang="en-US" dirty="0" err="1"/>
              <a:t>pxe</a:t>
            </a:r>
            <a:r>
              <a:rPr lang="en-US" dirty="0"/>
              <a:t> -  In progress</a:t>
            </a:r>
          </a:p>
          <a:p>
            <a:pPr lvl="1"/>
            <a:r>
              <a:rPr lang="en-US" dirty="0"/>
              <a:t>Full </a:t>
            </a:r>
            <a:r>
              <a:rPr lang="en-US" dirty="0" err="1"/>
              <a:t>ocp</a:t>
            </a:r>
            <a:r>
              <a:rPr lang="en-US" dirty="0"/>
              <a:t> install</a:t>
            </a:r>
          </a:p>
          <a:p>
            <a:r>
              <a:rPr lang="en-US" dirty="0"/>
              <a:t>Code Review on failure paths </a:t>
            </a:r>
          </a:p>
          <a:p>
            <a:r>
              <a:rPr lang="en-US" dirty="0"/>
              <a:t>PR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4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720E-CEBA-024D-AA27-D9231363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28DE-8AFD-E446-B441-2F1DDC493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 of local storage in </a:t>
            </a:r>
            <a:r>
              <a:rPr lang="en-US" dirty="0" err="1"/>
              <a:t>ocp</a:t>
            </a:r>
            <a:r>
              <a:rPr lang="en-US" dirty="0"/>
              <a:t> and </a:t>
            </a:r>
            <a:r>
              <a:rPr lang="en-US" dirty="0" err="1"/>
              <a:t>cnv</a:t>
            </a:r>
            <a:r>
              <a:rPr lang="en-US" dirty="0"/>
              <a:t> is increasing</a:t>
            </a:r>
          </a:p>
          <a:p>
            <a:r>
              <a:rPr lang="en-US" dirty="0"/>
              <a:t>Common to put both </a:t>
            </a:r>
            <a:r>
              <a:rPr lang="en-US" dirty="0" err="1"/>
              <a:t>os</a:t>
            </a:r>
            <a:r>
              <a:rPr lang="en-US" dirty="0"/>
              <a:t> and user data on one device</a:t>
            </a:r>
          </a:p>
          <a:p>
            <a:pPr lvl="1"/>
            <a:r>
              <a:rPr lang="en-US" dirty="0"/>
              <a:t>RAID and </a:t>
            </a:r>
            <a:r>
              <a:rPr lang="en-US" dirty="0" err="1"/>
              <a:t>nvme</a:t>
            </a:r>
            <a:endParaRPr lang="en-US" dirty="0"/>
          </a:p>
          <a:p>
            <a:r>
              <a:rPr lang="en-US" dirty="0"/>
              <a:t>Often local storage performance is multiple orders of magnitude higher than network attached storage</a:t>
            </a:r>
          </a:p>
          <a:p>
            <a:r>
              <a:rPr lang="en-US" dirty="0"/>
              <a:t>Data Sizes can be so large that it is close to impossible to move/copy data to install/reinstall</a:t>
            </a:r>
          </a:p>
        </p:txBody>
      </p:sp>
    </p:spTree>
    <p:extLst>
      <p:ext uri="{BB962C8B-B14F-4D97-AF65-F5344CB8AC3E}">
        <p14:creationId xmlns:p14="http://schemas.microsoft.com/office/powerpoint/2010/main" val="198289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2666-62B7-DC4D-90F4-912E4197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Of Two Installers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1851-BDB7-CC49-9393-D2577A48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RHCOS/OCP version prior to 4.6 use legacy installer</a:t>
            </a:r>
          </a:p>
          <a:p>
            <a:pPr lvl="1"/>
            <a:r>
              <a:rPr lang="en-US" dirty="0"/>
              <a:t>Implemented in Bash script</a:t>
            </a:r>
          </a:p>
          <a:p>
            <a:pPr lvl="1"/>
            <a:r>
              <a:rPr lang="en-US" dirty="0"/>
              <a:t>Legacy Branch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RHCOS/OCP 4.6 and later use a new RUST based installer</a:t>
            </a:r>
          </a:p>
          <a:p>
            <a:pPr lvl="1"/>
            <a:r>
              <a:rPr lang="en-US" dirty="0"/>
              <a:t>Master Branch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8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263B-EDE1-C542-A86C-4132E15A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 (4.6) – </a:t>
            </a:r>
            <a:r>
              <a:rPr lang="en-US" dirty="0" err="1"/>
              <a:t>Coreos</a:t>
            </a:r>
            <a:r>
              <a:rPr lang="en-US" dirty="0"/>
              <a:t> 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D411-84B9-D74B-9567-8D61F33A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RHCOS Installer owns 100% of primary disk</a:t>
            </a:r>
          </a:p>
          <a:p>
            <a:pPr lvl="1"/>
            <a:r>
              <a:rPr lang="en-US" dirty="0"/>
              <a:t>Existing Partition Table is copied over</a:t>
            </a:r>
          </a:p>
          <a:p>
            <a:pPr lvl="1"/>
            <a:r>
              <a:rPr lang="en-US" dirty="0"/>
              <a:t>No Data is preserved</a:t>
            </a:r>
          </a:p>
          <a:p>
            <a:pPr lvl="1"/>
            <a:r>
              <a:rPr lang="en-US" dirty="0"/>
              <a:t>On failure for any reason, partition table is deleted</a:t>
            </a:r>
          </a:p>
        </p:txBody>
      </p:sp>
    </p:spTree>
    <p:extLst>
      <p:ext uri="{BB962C8B-B14F-4D97-AF65-F5344CB8AC3E}">
        <p14:creationId xmlns:p14="http://schemas.microsoft.com/office/powerpoint/2010/main" val="216476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22B2-3E45-D944-9913-CA96E8D9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Functionality (4.6) – CoreOS 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9A79-F20C-634B-9D55-043E8F75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existing partitions, and find user partitions</a:t>
            </a:r>
          </a:p>
          <a:p>
            <a:r>
              <a:rPr lang="en-US" dirty="0"/>
              <a:t>Let the install continue</a:t>
            </a:r>
          </a:p>
          <a:p>
            <a:r>
              <a:rPr lang="en-US" dirty="0"/>
              <a:t>On completion or error, restore user partitions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2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5923-962F-7C48-925D-79BF3708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User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39D98-3D09-F347-8B84-5D0A5528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/>
          <a:lstStyle/>
          <a:p>
            <a:r>
              <a:rPr lang="en-US" dirty="0"/>
              <a:t>RHCOS effectively creates 4 partitions </a:t>
            </a:r>
          </a:p>
          <a:p>
            <a:pPr lvl="1"/>
            <a:r>
              <a:rPr lang="en-US" dirty="0"/>
              <a:t>This is done by copying a “image” that contains partition table and all content. </a:t>
            </a:r>
          </a:p>
          <a:p>
            <a:pPr lvl="1"/>
            <a:r>
              <a:rPr lang="en-US" dirty="0"/>
              <a:t>The new installer does have platform specific components that do understand partitions (OS360)</a:t>
            </a:r>
          </a:p>
          <a:p>
            <a:r>
              <a:rPr lang="en-US" dirty="0"/>
              <a:t>User partitions are identified as any partition &gt; 4.</a:t>
            </a:r>
          </a:p>
          <a:p>
            <a:r>
              <a:rPr lang="en-US" dirty="0"/>
              <a:t>A disk with a single partition, such as sda5 for example, would be preserved</a:t>
            </a:r>
          </a:p>
          <a:p>
            <a:r>
              <a:rPr lang="en-US" dirty="0"/>
              <a:t>All assumes </a:t>
            </a:r>
            <a:r>
              <a:rPr lang="en-US" dirty="0" err="1"/>
              <a:t>gpt</a:t>
            </a:r>
            <a:r>
              <a:rPr lang="en-US" dirty="0"/>
              <a:t> based partitioning, with no regard for source OS. RHEL/RHCOS or Debian</a:t>
            </a:r>
          </a:p>
          <a:p>
            <a:r>
              <a:rPr lang="en-US" dirty="0"/>
              <a:t>No data movement is done</a:t>
            </a:r>
          </a:p>
          <a:p>
            <a:r>
              <a:rPr lang="en-US" dirty="0"/>
              <a:t>Data must be exist &gt; 200 Meg above start of disk to be preserved</a:t>
            </a:r>
          </a:p>
        </p:txBody>
      </p:sp>
    </p:spTree>
    <p:extLst>
      <p:ext uri="{BB962C8B-B14F-4D97-AF65-F5344CB8AC3E}">
        <p14:creationId xmlns:p14="http://schemas.microsoft.com/office/powerpoint/2010/main" val="192964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A3F7-F816-CC4B-B257-B2797DC6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preserve-on-error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2506-4312-2340-863D-7140EBA8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--preserve-on-error to –clear-on-error</a:t>
            </a:r>
          </a:p>
          <a:p>
            <a:r>
              <a:rPr lang="en-US" dirty="0"/>
              <a:t>New default is to preserve existing partitions, so need a hard parameters to force the clear</a:t>
            </a:r>
          </a:p>
          <a:p>
            <a:r>
              <a:rPr lang="en-US" dirty="0"/>
              <a:t>Git commit: </a:t>
            </a:r>
            <a:r>
              <a:rPr lang="en-US" dirty="0">
                <a:effectLst/>
              </a:rPr>
              <a:t>3d7635a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1FF4-DC80-5740-829C-19AA4670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5p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3B96F-35EC-484F-A9E5-00C31B3FF3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case – 5 Partitions</a:t>
            </a:r>
          </a:p>
          <a:p>
            <a:r>
              <a:rPr lang="en-US" dirty="0"/>
              <a:t>One preserved partition after </a:t>
            </a:r>
            <a:r>
              <a:rPr lang="en-US" dirty="0" err="1"/>
              <a:t>rhcos</a:t>
            </a:r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8688A3-C571-F44E-BB9F-4AECECBE6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3119298"/>
            <a:ext cx="4857750" cy="1536978"/>
          </a:xfrm>
        </p:spPr>
      </p:pic>
    </p:spTree>
    <p:extLst>
      <p:ext uri="{BB962C8B-B14F-4D97-AF65-F5344CB8AC3E}">
        <p14:creationId xmlns:p14="http://schemas.microsoft.com/office/powerpoint/2010/main" val="4118248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0F80-239C-554E-99AE-C4B704A3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Support to find extra </a:t>
            </a:r>
            <a:r>
              <a:rPr lang="en-US" dirty="0" err="1"/>
              <a:t>gpt</a:t>
            </a:r>
            <a:r>
              <a:rPr lang="en-US" dirty="0"/>
              <a:t>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843B-3DBB-284A-A32F-7FDCC174DD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Saving Partitions only for </a:t>
            </a:r>
            <a:r>
              <a:rPr lang="en-US" dirty="0" err="1"/>
              <a:t>gpt</a:t>
            </a:r>
            <a:r>
              <a:rPr lang="en-US" dirty="0"/>
              <a:t> based disk</a:t>
            </a:r>
          </a:p>
          <a:p>
            <a:r>
              <a:rPr lang="en-US" dirty="0"/>
              <a:t>If partition &gt; 4, then partition is viewed as savable</a:t>
            </a:r>
          </a:p>
          <a:p>
            <a:r>
              <a:rPr lang="en-US" dirty="0"/>
              <a:t>Currently </a:t>
            </a:r>
            <a:r>
              <a:rPr lang="en-US" dirty="0" err="1"/>
              <a:t>idx</a:t>
            </a:r>
            <a:r>
              <a:rPr lang="en-US" dirty="0"/>
              <a:t> is 1 less than partition number </a:t>
            </a:r>
          </a:p>
          <a:p>
            <a:r>
              <a:rPr lang="en-US" dirty="0"/>
              <a:t>Git Commit: </a:t>
            </a:r>
            <a:r>
              <a:rPr lang="en-US" dirty="0">
                <a:effectLst/>
              </a:rPr>
              <a:t>e3e617e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FEAC7-2659-564C-A715-3C74AE0DBB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547097"/>
            <a:ext cx="5466837" cy="1414847"/>
          </a:xfrm>
        </p:spPr>
      </p:pic>
    </p:spTree>
    <p:extLst>
      <p:ext uri="{BB962C8B-B14F-4D97-AF65-F5344CB8AC3E}">
        <p14:creationId xmlns:p14="http://schemas.microsoft.com/office/powerpoint/2010/main" val="1266185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52441"/>
      </a:dk2>
      <a:lt2>
        <a:srgbClr val="E2E7E8"/>
      </a:lt2>
      <a:accent1>
        <a:srgbClr val="E6472A"/>
      </a:accent1>
      <a:accent2>
        <a:srgbClr val="D4184A"/>
      </a:accent2>
      <a:accent3>
        <a:srgbClr val="E62AAA"/>
      </a:accent3>
      <a:accent4>
        <a:srgbClr val="C218D4"/>
      </a:accent4>
      <a:accent5>
        <a:srgbClr val="852AE6"/>
      </a:accent5>
      <a:accent6>
        <a:srgbClr val="493EDB"/>
      </a:accent6>
      <a:hlink>
        <a:srgbClr val="9D52C5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440</Words>
  <Application>Microsoft Macintosh PowerPoint</Application>
  <PresentationFormat>Widescreen</PresentationFormat>
  <Paragraphs>60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Dubai</vt:lpstr>
      <vt:lpstr>Georgia Pro</vt:lpstr>
      <vt:lpstr>Wingdings 2</vt:lpstr>
      <vt:lpstr>SlateVTI</vt:lpstr>
      <vt:lpstr>Preserve Partition Enhancement GRPA-1894</vt:lpstr>
      <vt:lpstr>Overview</vt:lpstr>
      <vt:lpstr>Tail Of Two Installers</vt:lpstr>
      <vt:lpstr>Starting Point (4.6) – Coreos Installer</vt:lpstr>
      <vt:lpstr>New Functionality (4.6) – CoreOS Installer</vt:lpstr>
      <vt:lpstr>Definition of User Partitions</vt:lpstr>
      <vt:lpstr>Change of preserve-on-error</vt:lpstr>
      <vt:lpstr>Test Case 5p</vt:lpstr>
      <vt:lpstr>Add Support to find extra gpt partitions</vt:lpstr>
      <vt:lpstr>Restore Additional Partitions</vt:lpstr>
      <vt:lpstr>Test Script</vt:lpstr>
      <vt:lpstr>PowerPoint Presentation</vt:lpstr>
      <vt:lpstr>Where is it: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Preserve Partition Enhancement</dc:title>
  <dc:creator>Glenn West</dc:creator>
  <cp:lastModifiedBy>Glenn West</cp:lastModifiedBy>
  <cp:revision>12</cp:revision>
  <dcterms:created xsi:type="dcterms:W3CDTF">2020-07-07T17:35:08Z</dcterms:created>
  <dcterms:modified xsi:type="dcterms:W3CDTF">2020-07-13T18:26:37Z</dcterms:modified>
</cp:coreProperties>
</file>